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30E82-DD08-4F8E-83FF-A5E11A8B2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83B27F-3D04-4050-B7A4-27AAB9DA1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070C01-9EAB-444E-AA78-D8EC9DD4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A19BA-A5FD-4D39-97C4-01160C1A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9051C-31C0-4A55-BC46-830DCB4E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7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906B3-BA59-4885-8251-B988CD17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B7612-A79F-418F-89ED-3F9E552E1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BFB44-1466-4B1F-8F03-FB21DF43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CD792-0B49-430A-A711-874DAC28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0107B-95B2-4F03-A8DC-75A81DCE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71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B1D626-BF2A-4744-8DB4-0ACFCE3C7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498E65-8294-4035-A1E5-3D2DFDE79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CFBE1-23F7-4864-8C72-F087AAFF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5E61A-6D06-4ED5-AA70-03151106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B5BE2-1B57-4F5A-A71E-09C6B568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8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642F5-4A2D-445F-8ECC-DCA01CBF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F61260-5BFE-404E-84C1-D8D86FF5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37DB2-4EA7-486D-B618-E50BBD2E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D4B96F-1A6D-444F-A7D2-7EB9C148A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FA77D-2364-4D0A-A538-012FBC08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3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2EBB3-436B-4B74-833D-45C3B9BA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E7885-D70B-41DD-AF72-53C6CAF57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DF7B1-349A-4DF6-B7EB-64191379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640E3-5E92-48A3-9A2F-FC1D947F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FD52E-459C-4548-BC4B-FBE9078A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9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697F5-96B0-4B77-9D71-342A07A9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E4AB1-67C6-4BF4-9682-754299FEE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709881-3FAB-4238-A4F5-B9A9A63D7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092028-F989-4E21-A017-E8DC98E05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6084F-CC1D-47D5-86AF-DA8DB6DD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592D30-DB37-42E9-942F-70ED3189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31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A381-675B-4156-A370-5BC26E91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643DD-142D-4056-8749-2F76B88B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D0A8BC-E29B-4191-A3A5-8C065F10B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37F488-25A3-46A2-BE3A-20F5AE417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4BBEC5-2A71-470B-92C9-435D2BF2C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2598E1-F7EF-47C6-98A2-513F77E3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9E133A-F861-475A-B04D-DCCED385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400F4-FDBD-4E66-B9DC-13BF6D9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4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50B48-9851-4ED5-9601-6646A517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4B3D32-E231-496D-B8BA-3E7F6DCE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B77CC4-C3C1-4350-A609-F7D909E7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0A7C2-2E6F-48F5-B760-615DEB0B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22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E4AF61-C0C8-4D65-AA35-898554BB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21B0BB-CDF2-44FD-8843-8971F542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7E8D9-833F-4A01-B5C5-6C2C2056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7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E1E31-DB7B-4EDE-90A3-19148E17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15FB0-9122-4BB4-BABB-3C301F3B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940FE-721A-49B0-A3A3-C3E885732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2C673-3318-47EB-91EF-E4FC4F8D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018558-BD77-4E52-A19B-2B858E1B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8E8FE2-3F10-40EA-B0AA-BD75B8EB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9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8AB6-1493-48E4-9542-A29B0EE4A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A3BE77-DB4B-436D-AC82-441C870CCE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8BAB1A-43FB-4D7C-9A5F-FF60018E4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F91B9-69EB-4BFB-AAD4-4B28201D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E2AD12-0DD7-4825-917C-BC9FA00F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6C5B1-85E8-45AD-B86D-31F0967C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8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F1BCF-478B-4615-A9BD-A4E2D1C9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CA2D1E-6F5F-4B9F-B9E5-2CA2C6F60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9CD9C-2EA5-4B04-8C9C-0D68FE6EC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5A3C8-D45C-4696-80F7-1B1D456D97D9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BD335-58E7-436A-9A43-B58B1124A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E1486-EB6F-4E8D-9DF8-1D39E4373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B8C0B-B31F-4ABE-9125-238B7C163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8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868532-3EB6-4C8D-9342-8D9988325D6B}"/>
              </a:ext>
            </a:extLst>
          </p:cNvPr>
          <p:cNvSpPr txBox="1"/>
          <p:nvPr/>
        </p:nvSpPr>
        <p:spPr>
          <a:xfrm>
            <a:off x="932329" y="939899"/>
            <a:ext cx="535193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워치</a:t>
            </a:r>
            <a:r>
              <a:rPr lang="en-US" altLang="ko-KR" dirty="0"/>
              <a:t>(</a:t>
            </a:r>
            <a:r>
              <a:rPr lang="ko-KR" altLang="en-US" dirty="0"/>
              <a:t>갤럭시 </a:t>
            </a:r>
            <a:r>
              <a:rPr lang="ko-KR" altLang="en-US" dirty="0" err="1"/>
              <a:t>워치</a:t>
            </a:r>
            <a:r>
              <a:rPr lang="ko-KR" altLang="en-US" dirty="0"/>
              <a:t> 액티브</a:t>
            </a:r>
            <a:r>
              <a:rPr lang="en-US" altLang="ko-KR" dirty="0"/>
              <a:t>2)</a:t>
            </a:r>
            <a:r>
              <a:rPr lang="ko-KR" altLang="en-US" dirty="0"/>
              <a:t>  블루투스 버전</a:t>
            </a:r>
            <a:r>
              <a:rPr lang="en-US" altLang="ko-KR" dirty="0"/>
              <a:t>: 5.0</a:t>
            </a:r>
          </a:p>
          <a:p>
            <a:pPr>
              <a:lnSpc>
                <a:spcPct val="200000"/>
              </a:lnSpc>
            </a:pPr>
            <a:r>
              <a:rPr lang="ko-KR" altLang="en-US" dirty="0" err="1"/>
              <a:t>블루이노</a:t>
            </a:r>
            <a:r>
              <a:rPr lang="en-US" altLang="ko-KR" dirty="0"/>
              <a:t>2</a:t>
            </a:r>
            <a:r>
              <a:rPr lang="ko-KR" altLang="en-US" dirty="0"/>
              <a:t> 블루투스 버전</a:t>
            </a:r>
            <a:r>
              <a:rPr lang="en-US" altLang="ko-KR" dirty="0"/>
              <a:t>: 4.0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갤럭시 </a:t>
            </a:r>
            <a:r>
              <a:rPr lang="ko-KR" altLang="en-US" dirty="0" err="1"/>
              <a:t>워치</a:t>
            </a:r>
            <a:r>
              <a:rPr lang="ko-KR" altLang="en-US" dirty="0"/>
              <a:t> 액티브</a:t>
            </a:r>
            <a:r>
              <a:rPr lang="en-US" altLang="ko-KR" dirty="0"/>
              <a:t>2</a:t>
            </a:r>
            <a:r>
              <a:rPr lang="ko-KR" altLang="en-US" dirty="0"/>
              <a:t>의 블루투스 지원 목록 </a:t>
            </a:r>
            <a:r>
              <a:rPr lang="en-US" altLang="ko-KR" dirty="0"/>
              <a:t>: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36D82-48A6-492A-A84A-4CF93010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28" y="2917171"/>
            <a:ext cx="859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10313_132827841">
            <a:hlinkClick r:id="" action="ppaction://media"/>
            <a:extLst>
              <a:ext uri="{FF2B5EF4-FFF2-40B4-BE49-F238E27FC236}">
                <a16:creationId xmlns:a16="http://schemas.microsoft.com/office/drawing/2014/main" id="{220E3C29-072A-437F-8C59-CD6C5B5EC7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8336" y="78441"/>
            <a:ext cx="6701118" cy="6701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1C906E-AEAB-4547-96B8-CC133739FDE1}"/>
              </a:ext>
            </a:extLst>
          </p:cNvPr>
          <p:cNvSpPr txBox="1"/>
          <p:nvPr/>
        </p:nvSpPr>
        <p:spPr>
          <a:xfrm>
            <a:off x="502023" y="1913694"/>
            <a:ext cx="3935506" cy="2776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워치의</a:t>
            </a:r>
            <a:r>
              <a:rPr lang="ko-KR" altLang="en-US" dirty="0"/>
              <a:t> </a:t>
            </a:r>
            <a:r>
              <a:rPr lang="ko-KR" altLang="en-US" dirty="0" err="1"/>
              <a:t>블루이노</a:t>
            </a:r>
            <a:r>
              <a:rPr lang="ko-KR" altLang="en-US" dirty="0"/>
              <a:t> </a:t>
            </a:r>
            <a:r>
              <a:rPr lang="en-US" altLang="ko-KR" dirty="0"/>
              <a:t>Scan, Connect, Disconnect </a:t>
            </a:r>
            <a:r>
              <a:rPr lang="ko-KR" altLang="en-US" dirty="0"/>
              <a:t>감지 실험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Disconnect </a:t>
            </a:r>
            <a:r>
              <a:rPr lang="ko-KR" altLang="en-US" dirty="0"/>
              <a:t>후 재연결은 실패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블루투스 </a:t>
            </a:r>
            <a:r>
              <a:rPr lang="en-US" altLang="ko-KR" dirty="0">
                <a:sym typeface="Wingdings" panose="05000000000000000000" pitchFamily="2" charset="2"/>
              </a:rPr>
              <a:t>4.1</a:t>
            </a:r>
            <a:r>
              <a:rPr lang="ko-KR" altLang="en-US" dirty="0">
                <a:sym typeface="Wingdings" panose="05000000000000000000" pitchFamily="2" charset="2"/>
              </a:rPr>
              <a:t>부터 지원하는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소리내기">
            <a:hlinkClick r:id="" action="ppaction://media"/>
            <a:extLst>
              <a:ext uri="{FF2B5EF4-FFF2-40B4-BE49-F238E27FC236}">
                <a16:creationId xmlns:a16="http://schemas.microsoft.com/office/drawing/2014/main" id="{38998206-B907-479C-AF20-34EFEF888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799" y="8965"/>
            <a:ext cx="6849035" cy="6849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A5924-AB74-4604-8C5D-64F2A364F717}"/>
              </a:ext>
            </a:extLst>
          </p:cNvPr>
          <p:cNvSpPr txBox="1"/>
          <p:nvPr/>
        </p:nvSpPr>
        <p:spPr>
          <a:xfrm>
            <a:off x="466166" y="2041921"/>
            <a:ext cx="4034116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블루이노</a:t>
            </a:r>
            <a:r>
              <a:rPr lang="ko-KR" altLang="en-US" dirty="0"/>
              <a:t> 코딩 후 스피커 테스트</a:t>
            </a:r>
            <a:endParaRPr lang="en-US" altLang="ko-KR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 err="1"/>
              <a:t>블루이노에</a:t>
            </a:r>
            <a:r>
              <a:rPr lang="ko-KR" altLang="en-US" dirty="0"/>
              <a:t> 값이 전송됐을 때</a:t>
            </a:r>
            <a:endParaRPr lang="en-US" altLang="ko-KR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Disconnect </a:t>
            </a:r>
            <a:r>
              <a:rPr lang="ko-KR" altLang="en-US" dirty="0"/>
              <a:t>됐을 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삐 소리가 남</a:t>
            </a:r>
          </a:p>
        </p:txBody>
      </p:sp>
    </p:spTree>
    <p:extLst>
      <p:ext uri="{BB962C8B-B14F-4D97-AF65-F5344CB8AC3E}">
        <p14:creationId xmlns:p14="http://schemas.microsoft.com/office/powerpoint/2010/main" val="17002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7286D5-BEF1-4B13-93BD-D8288A96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83" y="336737"/>
            <a:ext cx="4410075" cy="582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259EE-119E-4D04-8A33-5C379112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42" y="412937"/>
            <a:ext cx="44481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30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64</Words>
  <Application>Microsoft Office PowerPoint</Application>
  <PresentationFormat>와이드스크린</PresentationFormat>
  <Paragraphs>12</Paragraphs>
  <Slides>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유경</dc:creator>
  <cp:lastModifiedBy>임 유경</cp:lastModifiedBy>
  <cp:revision>8</cp:revision>
  <dcterms:created xsi:type="dcterms:W3CDTF">2021-03-13T04:26:39Z</dcterms:created>
  <dcterms:modified xsi:type="dcterms:W3CDTF">2021-03-16T23:58:13Z</dcterms:modified>
</cp:coreProperties>
</file>